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2" r:id="rId4"/>
    <p:sldId id="258" r:id="rId5"/>
    <p:sldId id="262" r:id="rId6"/>
    <p:sldId id="260" r:id="rId7"/>
    <p:sldId id="261" r:id="rId8"/>
    <p:sldId id="271" r:id="rId9"/>
    <p:sldId id="269" r:id="rId10"/>
    <p:sldId id="268" r:id="rId11"/>
    <p:sldId id="263" r:id="rId12"/>
    <p:sldId id="259" r:id="rId13"/>
    <p:sldId id="267" r:id="rId14"/>
    <p:sldId id="265" r:id="rId15"/>
    <p:sldId id="266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15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709" autoAdjust="0"/>
  </p:normalViewPr>
  <p:slideViewPr>
    <p:cSldViewPr>
      <p:cViewPr>
        <p:scale>
          <a:sx n="70" d="100"/>
          <a:sy n="70" d="100"/>
        </p:scale>
        <p:origin x="-4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6DB49-9316-4C28-B489-827F43517529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ADD27-374E-44DA-BEFB-96FE845DDF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ADD27-374E-44DA-BEFB-96FE845DDF9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95385-E322-4219-8E76-4FE5FC59D852}" type="datetimeFigureOut">
              <a:rPr lang="en-US" smtClean="0"/>
              <a:pPr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C5A9F-D903-4357-81A6-938CF8C7F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Music\Don't%20Let%20Me%20Fall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ationfactory.com/en/search/close-up.html?&amp;oid=4950932&amp;s=1&amp;sc=1&amp;st=535&amp;q=spring%20scale&amp;spage=1&amp;hoid=4dfb34b90ad57c9c84055a284af2c09a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hyperlink" Target="http://www.animationfactory.com/en/search/close-up.html?&amp;oid=4942064&amp;s=26&amp;sc=26&amp;st=86&amp;q=increase&amp;spage=2&amp;hoid=45092b28dfd8f4b7aedd187e4f69576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www.animationfactory.com/en/search/close-up.html?&amp;oid=4953979&amp;s=1&amp;sc=1&amp;st=4&amp;q=gravity&amp;spage=1&amp;hoid=c679efea2b8d8875cb87c6464ebfb8e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5791200"/>
            <a:ext cx="79129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Gravity: A force of Attraction  </a:t>
            </a:r>
            <a:endParaRPr lang="en-US" sz="36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601" y="457200"/>
            <a:ext cx="47821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By: Monica Nguyen</a:t>
            </a:r>
            <a:endParaRPr 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Don't Let Me F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0"/>
            <a:ext cx="838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Gravitational force decreases as the distance increases.</a:t>
            </a:r>
            <a:endParaRPr 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Picture 5" descr="forr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1295399"/>
            <a:ext cx="5562600" cy="2592655"/>
          </a:xfrm>
          <a:prstGeom prst="rect">
            <a:avLst/>
          </a:prstGeom>
        </p:spPr>
      </p:pic>
      <p:pic>
        <p:nvPicPr>
          <p:cNvPr id="7" name="Picture 6" descr="increase&amp;decrea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720511"/>
            <a:ext cx="4953000" cy="3137488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756281">
            <a:off x="3881853" y="344387"/>
            <a:ext cx="8229600" cy="1143000"/>
          </a:xfrm>
        </p:spPr>
        <p:txBody>
          <a:bodyPr/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"/>
            <a:ext cx="8229600" cy="5135563"/>
          </a:xfrm>
        </p:spPr>
        <p:txBody>
          <a:bodyPr/>
          <a:lstStyle/>
          <a:p>
            <a:r>
              <a:rPr lang="en-US" dirty="0" smtClean="0"/>
              <a:t>Weight is the force that results from the acceleration by gravity on the mass of an object.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Weight is also expressed in </a:t>
            </a:r>
            <a:r>
              <a:rPr lang="en-US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newtons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</a:p>
          <a:p>
            <a:endParaRPr lang="en-US" dirty="0"/>
          </a:p>
        </p:txBody>
      </p:sp>
      <p:pic>
        <p:nvPicPr>
          <p:cNvPr id="4" name="Picture 3" descr="astronaut_weigh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622550"/>
            <a:ext cx="6629400" cy="423545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819400"/>
            <a:ext cx="8077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Gravity is a result of </a:t>
            </a:r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mass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 All matter has mass. 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0108" y="533400"/>
            <a:ext cx="88338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Mass is the amount of matter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an object.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209800"/>
            <a:ext cx="8169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Tx/>
              <a:buChar char="-"/>
            </a:pP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it’s value does not change.</a:t>
            </a:r>
          </a:p>
        </p:txBody>
      </p:sp>
      <p:pic>
        <p:nvPicPr>
          <p:cNvPr id="25602" name="Picture 2" descr="http://thehappyscientist.com/files/bcis_graphics/Mass_BC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124200"/>
            <a:ext cx="6134100" cy="34473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pringsca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4724400" cy="28632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95800" y="304800"/>
            <a:ext cx="44958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Weight is measured with a spring scale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4114800"/>
            <a:ext cx="44958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Mass is measured with a balance. 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Love or Money Scale Animated Clipart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733800"/>
            <a:ext cx="2743200" cy="274320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Plain Bar Graph Rising and Falling Animated Clipart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914400"/>
            <a:ext cx="2362200" cy="27432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28601" y="1295400"/>
            <a:ext cx="58674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The more mass an 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object has, the more force of gravity increases for that object.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re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1905000"/>
            <a:ext cx="5958163" cy="4648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152400"/>
            <a:ext cx="79564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Without gravity, we would 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all be floating around. 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:[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4724400"/>
            <a:ext cx="7467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Gravity is a force of attraction between objects that are due to their masses.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0" y="0"/>
            <a:ext cx="6858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Gravity is the reason why when we fall, we land on the ground.</a:t>
            </a:r>
            <a:endParaRPr lang="en-U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ea Turt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Gard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Autumn Leav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1" name="Rectangle 10"/>
          <p:cNvSpPr/>
          <p:nvPr/>
        </p:nvSpPr>
        <p:spPr>
          <a:xfrm>
            <a:off x="0" y="472440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Newton made the connection with gravity when he observed a falling apple during a 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summer’s 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night. </a:t>
            </a:r>
            <a:endParaRPr lang="en-US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7696200" y="304800"/>
            <a:ext cx="457200" cy="99060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pic>
        <p:nvPicPr>
          <p:cNvPr id="13" name="Picture 12" descr="newtonappl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53200" y="1143000"/>
            <a:ext cx="25908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057233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 law of universal gravitation states the following: All objects in the universe attract each other through a gravitational force.  </a:t>
            </a:r>
            <a:endParaRPr lang="en-US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 descr="Space Guy Zero Gravity Floating Animated Clipart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7200"/>
            <a:ext cx="3124200" cy="3124204"/>
          </a:xfrm>
          <a:prstGeom prst="rect">
            <a:avLst/>
          </a:prstGeom>
          <a:noFill/>
        </p:spPr>
      </p:pic>
      <p:pic>
        <p:nvPicPr>
          <p:cNvPr id="12290" name="Picture 2" descr="Group Of Planets Animated Clipart&#10;&#10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6096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vityEarthPu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838200"/>
            <a:ext cx="4953000" cy="4060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33400" y="5029200"/>
            <a:ext cx="86106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gravitational force “pulls” objects toward the Earth.  </a:t>
            </a:r>
            <a:endParaRPr 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04800"/>
            <a:ext cx="71067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Earth’s gravitational 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force is large. 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5410200"/>
            <a:ext cx="82296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Gravitation keeps the planet in orbit around the Sun.</a:t>
            </a:r>
            <a:endParaRPr 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 descr="http://www.williamsclass.com/images/GifImages/spinglo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3276600"/>
            <a:ext cx="781050" cy="7810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6024" y="228600"/>
            <a:ext cx="899797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The size of the force depends </a:t>
            </a:r>
          </a:p>
          <a:p>
            <a:pPr algn="ctr"/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on the mass of an 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object 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and</a:t>
            </a:r>
          </a:p>
          <a:p>
            <a:pPr algn="ctr"/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the distance between them. </a:t>
            </a:r>
            <a:endParaRPr 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pic>
        <p:nvPicPr>
          <p:cNvPr id="3" name="Picture 2" descr="st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2646759"/>
            <a:ext cx="6172200" cy="4211241"/>
          </a:xfrm>
          <a:prstGeom prst="rect">
            <a:avLst/>
          </a:prstGeom>
        </p:spPr>
      </p:pic>
      <p:sp>
        <p:nvSpPr>
          <p:cNvPr id="6" name="Left-Right Arrow 5"/>
          <p:cNvSpPr/>
          <p:nvPr/>
        </p:nvSpPr>
        <p:spPr>
          <a:xfrm>
            <a:off x="5410200" y="5105400"/>
            <a:ext cx="2209800" cy="533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umblr_l1yjuxrG3U1qb9s1eo1_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124200"/>
            <a:ext cx="3048000" cy="2066544"/>
          </a:xfrm>
          <a:prstGeom prst="rect">
            <a:avLst/>
          </a:prstGeom>
        </p:spPr>
      </p:pic>
      <p:sp>
        <p:nvSpPr>
          <p:cNvPr id="7" name="Left-Right Arrow 6"/>
          <p:cNvSpPr/>
          <p:nvPr/>
        </p:nvSpPr>
        <p:spPr>
          <a:xfrm>
            <a:off x="1295400" y="3581400"/>
            <a:ext cx="990600" cy="4571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11000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342913">
            <a:off x="356465" y="425547"/>
            <a:ext cx="87891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Gravitational force increases as mass increases.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Picture 5" descr="increase&amp;decrea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971800"/>
            <a:ext cx="6781800" cy="33782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1496</TotalTime>
  <Words>238</Words>
  <Application>Microsoft Office PowerPoint</Application>
  <PresentationFormat>On-screen Show (4:3)</PresentationFormat>
  <Paragraphs>29</Paragraphs>
  <Slides>16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Weight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107</cp:revision>
  <dcterms:created xsi:type="dcterms:W3CDTF">2010-11-12T15:34:01Z</dcterms:created>
  <dcterms:modified xsi:type="dcterms:W3CDTF">2010-12-08T20:08:47Z</dcterms:modified>
</cp:coreProperties>
</file>